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>
        <p:scale>
          <a:sx n="100" d="100"/>
          <a:sy n="100" d="100"/>
        </p:scale>
        <p:origin x="720" y="139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6114F2F-95FE-4E0B-A0AF-6A0F1F9747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DFC4105B-319B-4534-88D0-27B2FB2721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A75807A-0B6E-403D-8E63-ADD53AEC61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75D74-7A9B-404D-BD81-45B48A100546}" type="datetimeFigureOut">
              <a:rPr lang="de-DE" smtClean="0"/>
              <a:t>01.09.2017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4F65B46-7467-4EC7-8965-2523648191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04C9397-4F42-4CF2-BE2E-6062C9F310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9B381-9878-48B3-B708-7B58633D56C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938939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ACB314F-E70D-49B5-B3C4-DC104FA22B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3B0AE3A-6BEB-4312-835E-77300668B5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A9475BC-6E51-4D27-8F48-EC0A43F162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75D74-7A9B-404D-BD81-45B48A100546}" type="datetimeFigureOut">
              <a:rPr lang="de-DE" smtClean="0"/>
              <a:t>01.09.2017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FB17B2E-B138-4581-A72E-7A586B34BF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7AC0D94-D044-4EEF-9E1B-7FCF736312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9B381-9878-48B3-B708-7B58633D56C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700588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5060ADA-6036-45C4-9278-C3754BBE14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33E5C98-F05A-4138-8CAB-40911B0DA7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2C32A6F-C5A6-46E0-BF0C-5FBE4399E6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75D74-7A9B-404D-BD81-45B48A100546}" type="datetimeFigureOut">
              <a:rPr lang="de-DE" smtClean="0"/>
              <a:t>01.09.2017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FDAE212-7891-4A3F-B653-CD38EA7656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6B8F44A-3E12-472F-B018-A4EB389D2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9B381-9878-48B3-B708-7B58633D56C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348971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67410C0-20BD-4EC9-BAEB-83A0CA6401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82C316B-87AF-4296-8855-9035DED29F3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3DCA1F14-998B-4E64-B123-1196A701AA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B393AC52-9D60-4860-B190-3462A8E595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75D74-7A9B-404D-BD81-45B48A100546}" type="datetimeFigureOut">
              <a:rPr lang="de-DE" smtClean="0"/>
              <a:t>01.09.2017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CFDC3DCB-AB3D-4E97-A56A-90B667B45F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44401CB-FD49-4341-A578-39C7C70959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9B381-9878-48B3-B708-7B58633D56C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0713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DB466E4-6A40-4C30-B189-692A713E85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EEDA35D-43F2-4B54-B289-A2DE646B43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749B3349-F875-4EBF-B371-208A669163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8EFF7602-8C4A-4E22-B7E0-DEBE72004FC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09DD90CF-3E1E-4D77-8A5F-1B734D90CDE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0A7F7626-99D4-4C34-A369-D2632ED2CC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75D74-7A9B-404D-BD81-45B48A100546}" type="datetimeFigureOut">
              <a:rPr lang="de-DE" smtClean="0"/>
              <a:t>01.09.2017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DB876CF4-7CC8-48C6-B172-9293E76655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2B4DE8BE-0A15-4BF7-AE9D-53F0A271CD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9B381-9878-48B3-B708-7B58633D56C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0210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2714A25-3A5A-410D-AAC5-0F2DE44367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142E9DED-014A-4B00-BCF7-9A6C29D8B1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75D74-7A9B-404D-BD81-45B48A100546}" type="datetimeFigureOut">
              <a:rPr lang="de-DE" smtClean="0"/>
              <a:t>01.09.2017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50F0806-94DC-4FF5-AE42-2EA5946C8C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C868E3D-502D-4891-B380-ADEC89356C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9B381-9878-48B3-B708-7B58633D56C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453504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4E6F7EEF-4CDA-4F25-89FE-D453C713AB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75D74-7A9B-404D-BD81-45B48A100546}" type="datetimeFigureOut">
              <a:rPr lang="de-DE" smtClean="0"/>
              <a:t>01.09.2017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836D42BF-B811-4BE3-868A-09602BB4A1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DCEFCBD-7F2D-4306-9904-242C76CD89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9B381-9878-48B3-B708-7B58633D56C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612377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55A531E-399F-4934-BACD-AED3488E2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08F58F4-F50E-4ECF-B7DA-E431D7B17C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4203AF56-2CBC-4FE6-882F-A1EDC6676D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35A9E0CD-B520-4743-8877-8A4B90928B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75D74-7A9B-404D-BD81-45B48A100546}" type="datetimeFigureOut">
              <a:rPr lang="de-DE" smtClean="0"/>
              <a:t>01.09.2017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1D697CEA-DEBB-4699-9D6B-F7471EADDA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822EEF01-7505-40F5-BE8A-52368345CF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9B381-9878-48B3-B708-7B58633D56C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999370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E55E9D6-A307-486C-B053-34A643EF4C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5DA71B54-8725-45CD-8E86-1606DDE79EF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858B352C-B91A-4EA6-B3BB-2F0B02235C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133F29B0-D6DA-48FD-A0F2-FCED4C9A1A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75D74-7A9B-404D-BD81-45B48A100546}" type="datetimeFigureOut">
              <a:rPr lang="de-DE" smtClean="0"/>
              <a:t>01.09.2017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37D07B23-5AF8-4EAC-986D-6C662BF71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EE33667-D380-4A6F-A9BC-956B28CCE4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9B381-9878-48B3-B708-7B58633D56C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42172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B23D0BB-1857-42A4-A1D9-071CEE359E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0FC98AFF-78B1-4146-8661-E853957DC4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0F09F7C-388C-4740-81A9-F0BBE5DF20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75D74-7A9B-404D-BD81-45B48A100546}" type="datetimeFigureOut">
              <a:rPr lang="de-DE" smtClean="0"/>
              <a:t>01.09.2017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7E0D942-F17B-4A4E-9411-3EE4D7CC4E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0B1118C-0E06-4233-B629-1A890BD9C6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9B381-9878-48B3-B708-7B58633D56C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867162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1E7485B6-E100-4EC8-B3CF-62AD77A87C1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2688AEB1-471D-4217-99F3-7B10276976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BD702BA-B51D-4AC7-81AA-C35B150401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75D74-7A9B-404D-BD81-45B48A100546}" type="datetimeFigureOut">
              <a:rPr lang="de-DE" smtClean="0"/>
              <a:t>01.09.2017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B9560B0-BC03-447D-A71F-873DE9B1D8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547DDF6-904D-494B-9D08-674D679159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9B381-9878-48B3-B708-7B58633D56C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739559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89000"/>
              </a:schemeClr>
            </a:gs>
            <a:gs pos="23000">
              <a:schemeClr val="accent2">
                <a:lumMod val="89000"/>
              </a:schemeClr>
            </a:gs>
            <a:gs pos="69000">
              <a:schemeClr val="accent2">
                <a:lumMod val="75000"/>
              </a:schemeClr>
            </a:gs>
            <a:gs pos="97000">
              <a:schemeClr val="accent2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30E2C238-12E4-4D17-B272-4B487EEFC3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5492F3B-AF58-4BB2-B32C-C7C63B2E74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12DA567-AB00-4C9D-BD01-FE27DE9194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875D74-7A9B-404D-BD81-45B48A100546}" type="datetimeFigureOut">
              <a:rPr lang="de-DE" smtClean="0"/>
              <a:t>01.09.2017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250D2DB-4C8D-46AE-B0A2-388270B308B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23A9A76-CB1F-47AC-B6E0-EEA9059F20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29B381-9878-48B3-B708-7B58633D56C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05952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feld 26">
            <a:extLst>
              <a:ext uri="{FF2B5EF4-FFF2-40B4-BE49-F238E27FC236}">
                <a16:creationId xmlns:a16="http://schemas.microsoft.com/office/drawing/2014/main" id="{72263AE5-C95A-4FE3-8565-33DF64B442B0}"/>
              </a:ext>
            </a:extLst>
          </p:cNvPr>
          <p:cNvSpPr txBox="1"/>
          <p:nvPr/>
        </p:nvSpPr>
        <p:spPr>
          <a:xfrm rot="1321522">
            <a:off x="4019073" y="2457872"/>
            <a:ext cx="19768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>
                <a:solidFill>
                  <a:schemeClr val="bg1"/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utm</a:t>
            </a:r>
            <a:r>
              <a:rPr lang="de-DE" dirty="0">
                <a:solidFill>
                  <a:schemeClr val="bg1"/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=</a:t>
            </a:r>
            <a:r>
              <a:rPr lang="de-DE" dirty="0" err="1">
                <a:solidFill>
                  <a:schemeClr val="bg1"/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user_data</a:t>
            </a:r>
            <a:endParaRPr lang="de-DE" dirty="0">
              <a:solidFill>
                <a:schemeClr val="bg1"/>
              </a:solidFill>
              <a:latin typeface="Fira Code" panose="020B0509050000020004" pitchFamily="49" charset="0"/>
              <a:ea typeface="Fira Code" panose="020B0509050000020004" pitchFamily="49" charset="0"/>
            </a:endParaRP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543A80EF-5AF5-40B1-8EC6-9342A21871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857500" cy="2857500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741987B9-C44B-4DDE-91C7-2364EA8CDE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57500"/>
            <a:ext cx="2857500" cy="2857500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51F7A86B-BC19-4125-A043-4F12A774CE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15000"/>
            <a:ext cx="2857500" cy="2857500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B68F0702-18A6-4401-8378-89B869C294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00" y="0"/>
            <a:ext cx="2857500" cy="2857500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CDEFD623-2848-4133-8FFA-EA3A6D3B0D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00" y="2857500"/>
            <a:ext cx="2857500" cy="2857500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C1E6EDA0-5C8B-4B13-8041-286BBC688D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00" y="5715000"/>
            <a:ext cx="2857500" cy="2857500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5F2590E8-BD50-460B-A51B-05446CA314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0" y="0"/>
            <a:ext cx="2857500" cy="2857500"/>
          </a:xfrm>
          <a:prstGeom prst="rect">
            <a:avLst/>
          </a:prstGeom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567AB659-3728-4C3E-AF98-015977CCDE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0" y="2857500"/>
            <a:ext cx="2857500" cy="2857500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8DDCDD0F-3BB7-43A0-B8D2-BBF4D44FAD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0" y="5715000"/>
            <a:ext cx="2857500" cy="2857500"/>
          </a:xfrm>
          <a:prstGeom prst="rect">
            <a:avLst/>
          </a:prstGeom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ED443BE7-0666-4E8E-A123-5AB93E6A8E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2500" y="0"/>
            <a:ext cx="2857500" cy="2857500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AA336B26-C930-412D-A5FA-546ED24120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2500" y="2857500"/>
            <a:ext cx="2857500" cy="2857500"/>
          </a:xfrm>
          <a:prstGeom prst="rect">
            <a:avLst/>
          </a:prstGeom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F5AAAA66-D856-4AEB-BBFD-13A7C2490D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2500" y="5715000"/>
            <a:ext cx="2857500" cy="2857500"/>
          </a:xfrm>
          <a:prstGeom prst="rect">
            <a:avLst/>
          </a:prstGeom>
        </p:spPr>
      </p:pic>
      <p:pic>
        <p:nvPicPr>
          <p:cNvPr id="19" name="Grafik 18">
            <a:extLst>
              <a:ext uri="{FF2B5EF4-FFF2-40B4-BE49-F238E27FC236}">
                <a16:creationId xmlns:a16="http://schemas.microsoft.com/office/drawing/2014/main" id="{05320CA8-8EE8-46E8-877E-6BFABCEFE2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0" y="0"/>
            <a:ext cx="2857500" cy="2857500"/>
          </a:xfrm>
          <a:prstGeom prst="rect">
            <a:avLst/>
          </a:prstGeom>
        </p:spPr>
      </p:pic>
      <p:pic>
        <p:nvPicPr>
          <p:cNvPr id="20" name="Grafik 19">
            <a:extLst>
              <a:ext uri="{FF2B5EF4-FFF2-40B4-BE49-F238E27FC236}">
                <a16:creationId xmlns:a16="http://schemas.microsoft.com/office/drawing/2014/main" id="{F300BA84-5610-4D55-AC48-32175E76FA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0" y="2857500"/>
            <a:ext cx="2857500" cy="2857500"/>
          </a:xfrm>
          <a:prstGeom prst="rect">
            <a:avLst/>
          </a:prstGeom>
        </p:spPr>
      </p:pic>
      <p:pic>
        <p:nvPicPr>
          <p:cNvPr id="21" name="Grafik 20">
            <a:extLst>
              <a:ext uri="{FF2B5EF4-FFF2-40B4-BE49-F238E27FC236}">
                <a16:creationId xmlns:a16="http://schemas.microsoft.com/office/drawing/2014/main" id="{E8947601-FBBD-4A8F-BF64-66217FE6B9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0" y="5715000"/>
            <a:ext cx="2857500" cy="2857500"/>
          </a:xfrm>
          <a:prstGeom prst="rect">
            <a:avLst/>
          </a:prstGeom>
        </p:spPr>
      </p:pic>
      <p:sp>
        <p:nvSpPr>
          <p:cNvPr id="22" name="Textfeld 21">
            <a:extLst>
              <a:ext uri="{FF2B5EF4-FFF2-40B4-BE49-F238E27FC236}">
                <a16:creationId xmlns:a16="http://schemas.microsoft.com/office/drawing/2014/main" id="{1F27DD16-98BF-497F-9B7A-599A029253E0}"/>
              </a:ext>
            </a:extLst>
          </p:cNvPr>
          <p:cNvSpPr txBox="1"/>
          <p:nvPr/>
        </p:nvSpPr>
        <p:spPr>
          <a:xfrm rot="20094898">
            <a:off x="10328" y="828586"/>
            <a:ext cx="517641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72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ira Code" panose="020B0509050000020004" pitchFamily="49" charset="0"/>
                <a:ea typeface="Fira Code" panose="020B0509050000020004" pitchFamily="49" charset="0"/>
              </a:rPr>
              <a:t>ClearURLs</a:t>
            </a:r>
          </a:p>
        </p:txBody>
      </p:sp>
      <p:pic>
        <p:nvPicPr>
          <p:cNvPr id="26" name="Grafik 25" descr="Ein Bild, das Licht, dunkel, erleuchtet, Nacht enthält.&#10;&#10;Mit hoher Zuverlässigkeit generierte Beschreibung">
            <a:extLst>
              <a:ext uri="{FF2B5EF4-FFF2-40B4-BE49-F238E27FC236}">
                <a16:creationId xmlns:a16="http://schemas.microsoft.com/office/drawing/2014/main" id="{EA4D7DF3-0B15-4521-9CE2-8D7001D6F4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6250" y="1245236"/>
            <a:ext cx="3768321" cy="4684726"/>
          </a:xfrm>
          <a:prstGeom prst="rect">
            <a:avLst/>
          </a:prstGeom>
        </p:spPr>
      </p:pic>
      <p:sp>
        <p:nvSpPr>
          <p:cNvPr id="28" name="Textfeld 27">
            <a:extLst>
              <a:ext uri="{FF2B5EF4-FFF2-40B4-BE49-F238E27FC236}">
                <a16:creationId xmlns:a16="http://schemas.microsoft.com/office/drawing/2014/main" id="{076AF605-8027-4953-BC88-F4002CB08B54}"/>
              </a:ext>
            </a:extLst>
          </p:cNvPr>
          <p:cNvSpPr txBox="1"/>
          <p:nvPr/>
        </p:nvSpPr>
        <p:spPr>
          <a:xfrm rot="5694686">
            <a:off x="5986943" y="4653390"/>
            <a:ext cx="17956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>
                <a:solidFill>
                  <a:schemeClr val="bg1"/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doubleclick.net</a:t>
            </a:r>
          </a:p>
        </p:txBody>
      </p:sp>
      <p:sp>
        <p:nvSpPr>
          <p:cNvPr id="29" name="Textfeld 28">
            <a:extLst>
              <a:ext uri="{FF2B5EF4-FFF2-40B4-BE49-F238E27FC236}">
                <a16:creationId xmlns:a16="http://schemas.microsoft.com/office/drawing/2014/main" id="{B7EA5776-F05B-498C-87CB-2E149A43729D}"/>
              </a:ext>
            </a:extLst>
          </p:cNvPr>
          <p:cNvSpPr txBox="1"/>
          <p:nvPr/>
        </p:nvSpPr>
        <p:spPr>
          <a:xfrm rot="15960195">
            <a:off x="4350570" y="4710579"/>
            <a:ext cx="16882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err="1">
                <a:solidFill>
                  <a:schemeClr val="bg1"/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ref</a:t>
            </a:r>
            <a:r>
              <a:rPr lang="de-DE" sz="1400" dirty="0">
                <a:solidFill>
                  <a:schemeClr val="bg1"/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=</a:t>
            </a:r>
            <a:r>
              <a:rPr lang="de-DE" sz="1400" dirty="0" err="1">
                <a:solidFill>
                  <a:schemeClr val="bg1"/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siteBefore</a:t>
            </a:r>
            <a:endParaRPr lang="de-DE" sz="1400" dirty="0">
              <a:solidFill>
                <a:schemeClr val="bg1"/>
              </a:solidFill>
              <a:latin typeface="Fira Code" panose="020B0509050000020004" pitchFamily="49" charset="0"/>
              <a:ea typeface="Fira Code" panose="020B0509050000020004" pitchFamily="49" charset="0"/>
            </a:endParaRPr>
          </a:p>
        </p:txBody>
      </p:sp>
      <p:sp>
        <p:nvSpPr>
          <p:cNvPr id="31" name="Textfeld 30">
            <a:extLst>
              <a:ext uri="{FF2B5EF4-FFF2-40B4-BE49-F238E27FC236}">
                <a16:creationId xmlns:a16="http://schemas.microsoft.com/office/drawing/2014/main" id="{A718118A-067B-4E54-A840-6BD93B118AF3}"/>
              </a:ext>
            </a:extLst>
          </p:cNvPr>
          <p:cNvSpPr txBox="1"/>
          <p:nvPr/>
        </p:nvSpPr>
        <p:spPr>
          <a:xfrm flipH="1">
            <a:off x="635034" y="2883075"/>
            <a:ext cx="35190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600" b="1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ira Code" panose="020B0509050000020004" pitchFamily="49" charset="0"/>
                <a:ea typeface="Fira Code" panose="020B0509050000020004" pitchFamily="49" charset="0"/>
              </a:rPr>
              <a:t>The URL clean maid</a:t>
            </a:r>
            <a:endParaRPr lang="de-DE" sz="3600" b="1" dirty="0">
              <a:solidFill>
                <a:schemeClr val="accent2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ira Code" panose="020B0509050000020004" pitchFamily="49" charset="0"/>
              <a:ea typeface="Fira Code" panose="020B0509050000020004" pitchFamily="49" charset="0"/>
            </a:endParaRPr>
          </a:p>
        </p:txBody>
      </p:sp>
      <p:sp>
        <p:nvSpPr>
          <p:cNvPr id="32" name="Textfeld 31">
            <a:extLst>
              <a:ext uri="{FF2B5EF4-FFF2-40B4-BE49-F238E27FC236}">
                <a16:creationId xmlns:a16="http://schemas.microsoft.com/office/drawing/2014/main" id="{860DD1C4-C025-4D89-BF3D-6DDC23974E49}"/>
              </a:ext>
            </a:extLst>
          </p:cNvPr>
          <p:cNvSpPr txBox="1"/>
          <p:nvPr/>
        </p:nvSpPr>
        <p:spPr>
          <a:xfrm flipH="1">
            <a:off x="7743825" y="1942545"/>
            <a:ext cx="420052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ira Code" panose="020B0509050000020004" pitchFamily="49" charset="0"/>
                <a:ea typeface="Fira Code" panose="020B0509050000020004" pitchFamily="49" charset="0"/>
              </a:rPr>
              <a:t>No advertising</a:t>
            </a:r>
            <a:br>
              <a:rPr lang="en-US" sz="3600" b="1" dirty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ira Code" panose="020B0509050000020004" pitchFamily="49" charset="0"/>
                <a:ea typeface="Fira Code" panose="020B0509050000020004" pitchFamily="49" charset="0"/>
              </a:rPr>
            </a:br>
            <a:r>
              <a:rPr lang="en-US" sz="3600" b="1" dirty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ira Code" panose="020B0509050000020004" pitchFamily="49" charset="0"/>
                <a:ea typeface="Fira Code" panose="020B0509050000020004" pitchFamily="49" charset="0"/>
              </a:rPr>
              <a:t>No garbage</a:t>
            </a:r>
            <a:br>
              <a:rPr lang="en-US" sz="3600" b="1" dirty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ira Code" panose="020B0509050000020004" pitchFamily="49" charset="0"/>
                <a:ea typeface="Fira Code" panose="020B0509050000020004" pitchFamily="49" charset="0"/>
              </a:rPr>
            </a:br>
            <a:endParaRPr lang="en-US" sz="3600" b="1" dirty="0">
              <a:solidFill>
                <a:schemeClr val="accent2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ira Code" panose="020B0509050000020004" pitchFamily="49" charset="0"/>
              <a:ea typeface="Fira Code" panose="020B0509050000020004" pitchFamily="49" charset="0"/>
            </a:endParaRPr>
          </a:p>
          <a:p>
            <a:pPr algn="ctr"/>
            <a:r>
              <a:rPr lang="en-US" sz="3600" b="1" dirty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ira Code" panose="020B0509050000020004" pitchFamily="49" charset="0"/>
                <a:ea typeface="Fira Code" panose="020B0509050000020004" pitchFamily="49" charset="0"/>
              </a:rPr>
              <a:t>Safe privacy</a:t>
            </a:r>
          </a:p>
        </p:txBody>
      </p:sp>
    </p:spTree>
    <p:extLst>
      <p:ext uri="{BB962C8B-B14F-4D97-AF65-F5344CB8AC3E}">
        <p14:creationId xmlns:p14="http://schemas.microsoft.com/office/powerpoint/2010/main" val="12445794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222226"/>
      </a:dk1>
      <a:lt1>
        <a:sysClr val="window" lastClr="CDCFD4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18</Words>
  <Application>Microsoft Office PowerPoint</Application>
  <PresentationFormat>Breitbild</PresentationFormat>
  <Paragraphs>7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Fira Code</vt:lpstr>
      <vt:lpstr>Office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Kevin Röbert</dc:creator>
  <cp:lastModifiedBy>Kevin Röbert</cp:lastModifiedBy>
  <cp:revision>5</cp:revision>
  <dcterms:created xsi:type="dcterms:W3CDTF">2017-08-31T23:10:37Z</dcterms:created>
  <dcterms:modified xsi:type="dcterms:W3CDTF">2017-08-31T23:44:33Z</dcterms:modified>
</cp:coreProperties>
</file>